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8" autoAdjust="0"/>
    <p:restoredTop sz="94660"/>
  </p:normalViewPr>
  <p:slideViewPr>
    <p:cSldViewPr snapToGrid="0">
      <p:cViewPr varScale="1">
        <p:scale>
          <a:sx n="52" d="100"/>
          <a:sy n="52" d="100"/>
        </p:scale>
        <p:origin x="164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D37F-B6C6-41D7-B9BD-3ED38DE1202D}" type="datetimeFigureOut">
              <a:rPr lang="fr-FR" smtClean="0"/>
              <a:t>07/02/2020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9125-5925-4F6A-8A08-78FAC654C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0234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D37F-B6C6-41D7-B9BD-3ED38DE1202D}" type="datetimeFigureOut">
              <a:rPr lang="fr-FR" smtClean="0"/>
              <a:t>07/02/2020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9125-5925-4F6A-8A08-78FAC654C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D37F-B6C6-41D7-B9BD-3ED38DE1202D}" type="datetimeFigureOut">
              <a:rPr lang="fr-FR" smtClean="0"/>
              <a:t>07/02/2020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9125-5925-4F6A-8A08-78FAC654C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962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D37F-B6C6-41D7-B9BD-3ED38DE1202D}" type="datetimeFigureOut">
              <a:rPr lang="fr-FR" smtClean="0"/>
              <a:t>07/02/2020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9125-5925-4F6A-8A08-78FAC654C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8190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D37F-B6C6-41D7-B9BD-3ED38DE1202D}" type="datetimeFigureOut">
              <a:rPr lang="fr-FR" smtClean="0"/>
              <a:t>07/02/2020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9125-5925-4F6A-8A08-78FAC654C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35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D37F-B6C6-41D7-B9BD-3ED38DE1202D}" type="datetimeFigureOut">
              <a:rPr lang="fr-FR" smtClean="0"/>
              <a:t>07/02/2020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9125-5925-4F6A-8A08-78FAC654C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97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D37F-B6C6-41D7-B9BD-3ED38DE1202D}" type="datetimeFigureOut">
              <a:rPr lang="fr-FR" smtClean="0"/>
              <a:t>07/02/2020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9125-5925-4F6A-8A08-78FAC654C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3271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D37F-B6C6-41D7-B9BD-3ED38DE1202D}" type="datetimeFigureOut">
              <a:rPr lang="fr-FR" smtClean="0"/>
              <a:t>07/02/2020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9125-5925-4F6A-8A08-78FAC654C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287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D37F-B6C6-41D7-B9BD-3ED38DE1202D}" type="datetimeFigureOut">
              <a:rPr lang="fr-FR" smtClean="0"/>
              <a:t>07/02/2020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9125-5925-4F6A-8A08-78FAC654C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6111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D37F-B6C6-41D7-B9BD-3ED38DE1202D}" type="datetimeFigureOut">
              <a:rPr lang="fr-FR" smtClean="0"/>
              <a:t>07/02/2020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9125-5925-4F6A-8A08-78FAC654C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23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D37F-B6C6-41D7-B9BD-3ED38DE1202D}" type="datetimeFigureOut">
              <a:rPr lang="fr-FR" smtClean="0"/>
              <a:t>07/02/2020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9125-5925-4F6A-8A08-78FAC654C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323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7D37F-B6C6-41D7-B9BD-3ED38DE1202D}" type="datetimeFigureOut">
              <a:rPr lang="fr-FR" smtClean="0"/>
              <a:t>07/02/2020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39125-5925-4F6A-8A08-78FAC654C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0286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BA6F78F-43DC-4096-98C7-AEC3D3CB15A9}"/>
              </a:ext>
            </a:extLst>
          </p:cNvPr>
          <p:cNvSpPr txBox="1"/>
          <p:nvPr/>
        </p:nvSpPr>
        <p:spPr>
          <a:xfrm>
            <a:off x="0" y="722671"/>
            <a:ext cx="40000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/>
              <a:t>Blue Memory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66A9A16-EDBC-443E-A0C2-98A4A5BC83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465" y="2163897"/>
            <a:ext cx="2906290" cy="2884601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69B33328-3719-400F-8E7D-E252E7446F82}"/>
              </a:ext>
            </a:extLst>
          </p:cNvPr>
          <p:cNvSpPr txBox="1"/>
          <p:nvPr/>
        </p:nvSpPr>
        <p:spPr>
          <a:xfrm>
            <a:off x="3230755" y="2375090"/>
            <a:ext cx="4064959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solidFill>
                  <a:srgbClr val="FF0000"/>
                </a:solidFill>
              </a:rPr>
              <a:t>Espace M. </a:t>
            </a:r>
            <a:r>
              <a:rPr lang="fr-FR" sz="4000" dirty="0" err="1">
                <a:solidFill>
                  <a:srgbClr val="FF0000"/>
                </a:solidFill>
              </a:rPr>
              <a:t>Goalard</a:t>
            </a:r>
            <a:endParaRPr lang="fr-FR" sz="4000" dirty="0">
              <a:solidFill>
                <a:srgbClr val="FF0000"/>
              </a:solidFill>
            </a:endParaRPr>
          </a:p>
          <a:p>
            <a:endParaRPr lang="fr-FR" sz="4000" dirty="0"/>
          </a:p>
          <a:p>
            <a:r>
              <a:rPr lang="fr-FR" sz="2800" dirty="0"/>
              <a:t>La Grande Motte</a:t>
            </a:r>
          </a:p>
          <a:p>
            <a:endParaRPr lang="fr-FR" sz="2800" dirty="0"/>
          </a:p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Du 28 mars au 5 avril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B3A07B6-B9D7-4C1A-B725-6A4B2D6A2251}"/>
              </a:ext>
            </a:extLst>
          </p:cNvPr>
          <p:cNvSpPr txBox="1"/>
          <p:nvPr/>
        </p:nvSpPr>
        <p:spPr>
          <a:xfrm>
            <a:off x="429958" y="5454421"/>
            <a:ext cx="31400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Technique mixte/ toile 100x100</a:t>
            </a:r>
          </a:p>
          <a:p>
            <a:r>
              <a:rPr lang="fr-FR" dirty="0"/>
              <a:t>Mixed media 39 »37 x 39 »37</a:t>
            </a:r>
          </a:p>
        </p:txBody>
      </p:sp>
    </p:spTree>
    <p:extLst>
      <p:ext uri="{BB962C8B-B14F-4D97-AF65-F5344CB8AC3E}">
        <p14:creationId xmlns:p14="http://schemas.microsoft.com/office/powerpoint/2010/main" val="8882292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31</Words>
  <Application>Microsoft Office PowerPoint</Application>
  <PresentationFormat>Personnalisé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Did</dc:creator>
  <cp:lastModifiedBy>Did</cp:lastModifiedBy>
  <cp:revision>2</cp:revision>
  <dcterms:created xsi:type="dcterms:W3CDTF">2020-02-07T10:58:29Z</dcterms:created>
  <dcterms:modified xsi:type="dcterms:W3CDTF">2020-02-07T13:47:43Z</dcterms:modified>
</cp:coreProperties>
</file>